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304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9EF609-3069-4682-8D1B-0AE4751335BE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E912FB-2C34-4688-9577-DE36D7F00DB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912FB-2C34-4688-9577-DE36D7F00DBF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9C8E70BB-77A4-4083-B5ED-6F5232F59F90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915DDC24-A6FC-476B-9700-4F660840BF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E70BB-77A4-4083-B5ED-6F5232F59F90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DDC24-A6FC-476B-9700-4F660840BF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E70BB-77A4-4083-B5ED-6F5232F59F90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DDC24-A6FC-476B-9700-4F660840BF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9C8E70BB-77A4-4083-B5ED-6F5232F59F90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DDC24-A6FC-476B-9700-4F660840BF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9C8E70BB-77A4-4083-B5ED-6F5232F59F90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915DDC24-A6FC-476B-9700-4F660840BF5D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C8E70BB-77A4-4083-B5ED-6F5232F59F90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15DDC24-A6FC-476B-9700-4F660840BF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9C8E70BB-77A4-4083-B5ED-6F5232F59F90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915DDC24-A6FC-476B-9700-4F660840BF5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E70BB-77A4-4083-B5ED-6F5232F59F90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DDC24-A6FC-476B-9700-4F660840BF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C8E70BB-77A4-4083-B5ED-6F5232F59F90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15DDC24-A6FC-476B-9700-4F660840BF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9C8E70BB-77A4-4083-B5ED-6F5232F59F90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915DDC24-A6FC-476B-9700-4F660840BF5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9C8E70BB-77A4-4083-B5ED-6F5232F59F90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915DDC24-A6FC-476B-9700-4F660840BF5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9C8E70BB-77A4-4083-B5ED-6F5232F59F90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915DDC24-A6FC-476B-9700-4F660840BF5D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err="1" smtClean="0">
                <a:latin typeface="AkrutiOriBhuban" pitchFamily="2" charset="0"/>
              </a:rPr>
              <a:t>aélùeû_Y</a:t>
            </a:r>
            <a:r>
              <a:rPr lang="en-US" dirty="0" smtClean="0">
                <a:latin typeface="AkrutiOriBhuban" pitchFamily="2" charset="0"/>
              </a:rPr>
              <a:t> </a:t>
            </a:r>
            <a:endParaRPr lang="en-US" dirty="0">
              <a:latin typeface="AkrutiOriBhuban" pitchFamily="2" charset="0"/>
            </a:endParaRPr>
          </a:p>
        </p:txBody>
      </p:sp>
      <p:pic>
        <p:nvPicPr>
          <p:cNvPr id="6" name="Content Placeholder 5" descr="IMG_20190706_1521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143001"/>
            <a:ext cx="8458199" cy="5715000"/>
          </a:xfrm>
        </p:spPr>
      </p:pic>
    </p:spTree>
  </p:cSld>
  <p:clrMapOvr>
    <a:masterClrMapping/>
  </p:clrMapOvr>
  <p:transition>
    <p:pull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/>
          <a:lstStyle/>
          <a:p>
            <a:r>
              <a:rPr lang="en-US" dirty="0" smtClean="0">
                <a:latin typeface="AkrutiOriBhuban" pitchFamily="2" charset="0"/>
              </a:rPr>
              <a:t>            </a:t>
            </a:r>
            <a:r>
              <a:rPr lang="en-US" dirty="0" err="1" smtClean="0">
                <a:latin typeface="AkrutiOriBhuban" pitchFamily="2" charset="0"/>
              </a:rPr>
              <a:t>aògß</a:t>
            </a:r>
            <a:r>
              <a:rPr lang="en-US" dirty="0" smtClean="0">
                <a:latin typeface="AkrutiOriBhuban" pitchFamily="2" charset="0"/>
              </a:rPr>
              <a:t> </a:t>
            </a:r>
            <a:r>
              <a:rPr lang="en-US" dirty="0" err="1" smtClean="0">
                <a:latin typeface="AkrutiOriBhuban" pitchFamily="2" charset="0"/>
              </a:rPr>
              <a:t>ù~ûM</a:t>
            </a:r>
            <a:r>
              <a:rPr lang="en-US" dirty="0" smtClean="0">
                <a:latin typeface="AkrutiOriBhuban" pitchFamily="2" charset="0"/>
              </a:rPr>
              <a:t> \</a:t>
            </a:r>
            <a:r>
              <a:rPr lang="en-US" dirty="0" err="1" smtClean="0">
                <a:latin typeface="AkrutiOriBhuban" pitchFamily="2" charset="0"/>
              </a:rPr>
              <a:t>òai</a:t>
            </a:r>
            <a:endParaRPr lang="en-US" dirty="0">
              <a:latin typeface="AkrutiOriBhuban" pitchFamily="2" charset="0"/>
            </a:endParaRPr>
          </a:p>
        </p:txBody>
      </p:sp>
      <p:pic>
        <p:nvPicPr>
          <p:cNvPr id="4" name="Content Placeholder 3" descr="IMG_20190621_07155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2400" y="990600"/>
            <a:ext cx="8763000" cy="5867401"/>
          </a:xfrm>
        </p:spPr>
      </p:pic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18</TotalTime>
  <Words>7</Words>
  <Application>Microsoft Office PowerPoint</Application>
  <PresentationFormat>On-screen Show (4:3)</PresentationFormat>
  <Paragraphs>3</Paragraphs>
  <Slides>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Verve</vt:lpstr>
      <vt:lpstr>aélùeû_Y </vt:lpstr>
      <vt:lpstr>            aògß ù~ûM \òai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aélùeû_Y</dc:title>
  <dc:creator>SSVM</dc:creator>
  <cp:lastModifiedBy>SSVM</cp:lastModifiedBy>
  <cp:revision>2</cp:revision>
  <dcterms:created xsi:type="dcterms:W3CDTF">2020-01-03T05:12:46Z</dcterms:created>
  <dcterms:modified xsi:type="dcterms:W3CDTF">2020-01-03T05:31:30Z</dcterms:modified>
</cp:coreProperties>
</file>